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29223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H607</a:t>
            </a:r>
            <a:r>
              <a:rPr lang="en-US" altLang="zh-CN" sz="2600" b="1" dirty="0">
                <a:latin typeface="Times New Roman" pitchFamily="18" charset="0"/>
                <a:ea typeface="DFKai-SB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愛就是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．．． 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DFKai-SB" pitchFamily="65" charset="-120"/>
              </a:rPr>
              <a:t>LOVE WAS WHEN...</a:t>
            </a:r>
            <a:r>
              <a:rPr lang="en-US" altLang="zh-CN" sz="2400" dirty="0">
                <a:latin typeface="Times New Roman" pitchFamily="18" charset="0"/>
                <a:ea typeface="DFKai-SB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DFKai-SB" pitchFamily="65" charset="-120"/>
              </a:rPr>
              <a:t>(1/2)</a:t>
            </a:r>
            <a:r>
              <a:rPr lang="zh-TW" altLang="en-US" sz="2400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愛就是神成人樣式，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when God became a man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尊榮皆捨棄，受時空限制；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Locked in time and space without rank or place;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愛就是神降生猶大，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God born of Jewish kin,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與漁人為友，生活木匠家。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Just a carpenter with some fishermen.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愛就是耶穌行走於歷史，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when Jesus walked in history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祂帶來新生，祂日日恩賜；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Lovingly He brought a new life that’s free;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愛就是主流血捨身，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God nailed to bleed and die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為拯救並愛如我罪人。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To reach and love one such as I.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愛就是神降卑為人，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when God became a man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ea typeface="DFKai-SB" pitchFamily="65" charset="-120"/>
              </a:rPr>
              <a:t>好使我得見祂愛我何深；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Down where I could see love that reached to me;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愛就是主為我受死，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God dying for my sin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當我被罪捆，欲脫無望時；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And so trapped was I my whole world caved in.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73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  <a:endParaRPr lang="zh-TW" altLang="en-US" sz="2400" dirty="0"/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愛就是復活主與我同行，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when Jesus walked in history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祂日日賜我自由新生命；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Lovingly He brought a new life that’s free;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愛就是惟有神竟肯，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Love was God nailed to bleed and die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dirty="0">
                <a:ea typeface="DFKai-SB" pitchFamily="65" charset="-120"/>
              </a:rPr>
              <a:t>為拯救並愛如我罪人。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DFKai-SB" pitchFamily="65" charset="-120"/>
              </a:rPr>
              <a:t>To reach and love one such as I.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383</TotalTime>
  <Words>307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Courier New</vt:lpstr>
      <vt:lpstr>Times New Roman</vt:lpstr>
      <vt:lpstr>Wingdings</vt:lpstr>
      <vt:lpstr>cccta_hymn</vt:lpstr>
      <vt:lpstr>H607 愛就是．．．   LOVE WAS WHEN... (1/2) 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53</cp:revision>
  <dcterms:created xsi:type="dcterms:W3CDTF">2001-04-19T19:07:54Z</dcterms:created>
  <dcterms:modified xsi:type="dcterms:W3CDTF">2017-08-06T15:21:15Z</dcterms:modified>
</cp:coreProperties>
</file>